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6" r:id="rId1"/>
  </p:sldMasterIdLst>
  <p:sldIdLst>
    <p:sldId id="256" r:id="rId2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CC00"/>
    <a:srgbClr val="FF66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<Relationship Id="rId3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ableStyles" Target="tableStyles.xml" /><Relationship Id="rId5" Type="http://schemas.openxmlformats.org/officeDocument/2006/relationships/theme" Target="theme/theme1.xml" /><Relationship Id="rId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04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42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6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0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3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84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42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46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18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08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71463" y="986971"/>
            <a:ext cx="6278192" cy="1503267"/>
          </a:xfrm>
        </p:spPr>
        <p:txBody>
          <a:bodyPr>
            <a:normAutofit fontScale="90000"/>
          </a:bodyPr>
          <a:lstStyle/>
          <a:p>
            <a:r>
              <a:rPr kumimoji="1" lang="ja-JP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被災された皆さまへ</a:t>
            </a:r>
            <a:br>
              <a:rPr kumimoji="1" lang="en-US" altLang="ja-JP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2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～保険金等の請求をされる方へのお知らせ～</a:t>
            </a:r>
            <a:br>
              <a:rPr lang="en-US" altLang="ja-JP" sz="2700" dirty="0">
                <a:latin typeface="+mn-ea"/>
                <a:ea typeface="+mn-ea"/>
              </a:rPr>
            </a:br>
            <a:endParaRPr kumimoji="1" lang="ja-JP" altLang="en-US" sz="27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10644" y="174171"/>
            <a:ext cx="6660000" cy="9571135"/>
          </a:xfrm>
          <a:prstGeom prst="rect">
            <a:avLst/>
          </a:prstGeom>
          <a:noFill/>
          <a:ln w="120650" cmpd="tri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2" descr="財務局ロゴ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25" y="384949"/>
            <a:ext cx="1319030" cy="6310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435428" y="2406036"/>
            <a:ext cx="5994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被災された皆さまに心よりお見舞い申し上げます。</a:t>
            </a:r>
            <a:endParaRPr lang="en-US" altLang="ja-JP" sz="3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5428" y="3533235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本災害に関する保険金等の請求には、地方自治体が交付する罹災証明書は原則必要ありません。</a:t>
            </a:r>
            <a:endParaRPr lang="en-US" altLang="ja-JP" sz="3200" b="1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35428" y="5160218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保険金等の請求にあたっては、ご加入の保険会社等にお問合せください。</a:t>
            </a:r>
            <a:endParaRPr lang="en-US" altLang="ja-JP" sz="3200" b="1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2321169" y="7530027"/>
            <a:ext cx="4449476" cy="213023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生命保険協会</a:t>
            </a:r>
            <a:endParaRPr lang="en-US" altLang="ja-JP" sz="2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外国損害保険協会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日本少額短期保険協会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本掲示物に係る照会先</a:t>
            </a:r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</a:p>
          <a:p>
            <a:pPr algn="l"/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関東財務局千葉財務事務所</a:t>
            </a:r>
            <a:endParaRPr lang="en-US" altLang="ja-JP" sz="18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　（０４３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２５１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７２１４）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24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Arial</vt:lpstr>
      <vt:lpstr>Calibri</vt:lpstr>
      <vt:lpstr>Calibri Light</vt:lpstr>
      <vt:lpstr>Office テーマ</vt:lpstr>
      <vt:lpstr>被災された皆さまへ ～保険金等の請求をされる方へのお知らせ～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2026-09-24T07:55:31Z</dcterms:created>
  <dcterms:modified xsi:type="dcterms:W3CDTF">2026-09-24T07:55:37Z</dcterms:modified>
</cp:coreProperties>
</file>